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9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5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7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0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1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1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8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8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1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F2347BFD-0D20-44E9-BD3B-2F02D1533AC9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13922DB-D155-4264-B097-F0D291019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6000" dirty="0" smtClean="0"/>
              <a:t>موضوع: میدان نقش جهان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تدوین: مانلی خوشخو و سوگل ابراری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0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مسجد: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fa-IR" dirty="0" smtClean="0"/>
              <a:t>1. کاشیکاری زیبا و هنرمندانه </a:t>
            </a:r>
          </a:p>
          <a:p>
            <a:pPr algn="r"/>
            <a:r>
              <a:rPr lang="fa-IR" dirty="0" smtClean="0"/>
              <a:t>2. رابطه معماری و بصری مسجد و مناره های چهارگانه ان با میدان</a:t>
            </a:r>
          </a:p>
          <a:p>
            <a:pPr algn="r"/>
            <a:r>
              <a:rPr lang="fa-IR" dirty="0" smtClean="0"/>
              <a:t>3. نابرابری محور میدان با قبله و تصحیح ان در دهلیز های ورودی و بازتاب صدا در زیر گنبد مسجد </a:t>
            </a:r>
          </a:p>
          <a:p>
            <a:pPr algn="r"/>
            <a:endParaRPr lang="fa-IR" dirty="0"/>
          </a:p>
          <a:p>
            <a:pPr algn="r"/>
            <a:r>
              <a:rPr lang="fa-IR" dirty="0" smtClean="0"/>
              <a:t>نکته اضافی: در گذشته این مسجد به نام های : </a:t>
            </a:r>
          </a:p>
          <a:p>
            <a:pPr algn="r"/>
            <a:r>
              <a:rPr lang="fa-IR" dirty="0" smtClean="0"/>
              <a:t>مسجد مهدی </a:t>
            </a:r>
          </a:p>
          <a:p>
            <a:pPr algn="r"/>
            <a:r>
              <a:rPr lang="fa-IR" dirty="0" smtClean="0"/>
              <a:t>مسجد جامع</a:t>
            </a:r>
          </a:p>
          <a:p>
            <a:pPr algn="r"/>
            <a:r>
              <a:rPr lang="fa-IR" dirty="0" smtClean="0"/>
              <a:t>مسجد سلطانی</a:t>
            </a:r>
          </a:p>
          <a:p>
            <a:pPr algn="r"/>
            <a:r>
              <a:rPr lang="fa-IR" dirty="0" smtClean="0"/>
              <a:t>مسجد شاهی</a:t>
            </a:r>
          </a:p>
          <a:p>
            <a:pPr algn="r"/>
            <a:r>
              <a:rPr lang="fa-IR" dirty="0" smtClean="0"/>
              <a:t>مسجد شاه</a:t>
            </a:r>
          </a:p>
          <a:p>
            <a:pPr algn="r"/>
            <a:r>
              <a:rPr lang="fa-IR" dirty="0" smtClean="0"/>
              <a:t>جامع کبیر عباسی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09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سردر قیصریه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در گذشته نه چندان دور 3 طبقه بوده و اکنون 2 طبقه است</a:t>
            </a:r>
          </a:p>
          <a:p>
            <a:pPr algn="r"/>
            <a:r>
              <a:rPr lang="fa-IR" dirty="0" smtClean="0"/>
              <a:t>طبقه سوم ان نقاره خانه بوده است که در ان با صدای موسیقی اوقات روز را اعلام میکرده اند </a:t>
            </a:r>
          </a:p>
          <a:p>
            <a:pPr algn="r"/>
            <a:r>
              <a:rPr lang="fa-IR" dirty="0" smtClean="0"/>
              <a:t>شامل 4 در فرعی یک دروازه اصلی و یک حوض که ان حوض به باغچه تبدیل شد </a:t>
            </a:r>
          </a:p>
          <a:p>
            <a:pPr algn="r"/>
            <a:r>
              <a:rPr lang="fa-IR" dirty="0" smtClean="0"/>
              <a:t>علت نامگذاری بنا: شباهت ان به یکی از بناهای شهر قیصریه بود </a:t>
            </a:r>
          </a:p>
          <a:p>
            <a:pPr algn="r"/>
            <a:r>
              <a:rPr lang="fa-IR" dirty="0" smtClean="0"/>
              <a:t>باالای سر در نقاشی هایی با قلم رضا عباسی به چشم میخورد </a:t>
            </a:r>
          </a:p>
          <a:p>
            <a:pPr algn="r"/>
            <a:r>
              <a:rPr lang="fa-IR" dirty="0" smtClean="0"/>
              <a:t>ناقوس دیر هرمز و ساعت موجود در قلعه پرتغالی های جزیره هرمز پس از فتح ان جزیره به اصفهان اورده شده و بالای سر در نصب شده</a:t>
            </a:r>
          </a:p>
          <a:p>
            <a:pPr algn="r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769131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عالی قاپو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fa-IR" dirty="0" smtClean="0"/>
              <a:t>6 طبقه</a:t>
            </a:r>
          </a:p>
          <a:p>
            <a:pPr algn="ctr"/>
            <a:r>
              <a:rPr lang="fa-IR" dirty="0" smtClean="0"/>
              <a:t>ضلع غربی میدان </a:t>
            </a:r>
          </a:p>
          <a:p>
            <a:pPr algn="ctr"/>
            <a:r>
              <a:rPr lang="fa-IR" dirty="0" smtClean="0"/>
              <a:t>زیر بنای حدود 1800 متر مربع</a:t>
            </a:r>
          </a:p>
          <a:p>
            <a:pPr algn="ctr"/>
            <a:r>
              <a:rPr lang="fa-IR" dirty="0" smtClean="0"/>
              <a:t>ارتفاع نهایی ان از سطح میدان: 34 متر </a:t>
            </a:r>
          </a:p>
          <a:p>
            <a:pPr algn="ctr"/>
            <a:r>
              <a:rPr lang="fa-IR" dirty="0" smtClean="0"/>
              <a:t>هر طبقه تزئینات خاص خودش را دارد </a:t>
            </a:r>
          </a:p>
          <a:p>
            <a:pPr algn="ctr"/>
            <a:r>
              <a:rPr lang="fa-IR" dirty="0" smtClean="0"/>
              <a:t>خصوصیات: واکنش صوت و صدا در محل ورودی</a:t>
            </a:r>
          </a:p>
          <a:p>
            <a:pPr algn="ctr"/>
            <a:r>
              <a:rPr lang="fa-IR" dirty="0" smtClean="0"/>
              <a:t>تالار پذیرایی بسیار زیبا</a:t>
            </a:r>
          </a:p>
          <a:p>
            <a:pPr algn="ctr"/>
            <a:r>
              <a:rPr lang="fa-IR" dirty="0" smtClean="0"/>
              <a:t>تالار اصلی موسیقی</a:t>
            </a:r>
          </a:p>
          <a:p>
            <a:pPr algn="ctr"/>
            <a:r>
              <a:rPr lang="fa-IR" dirty="0" smtClean="0"/>
              <a:t>53 اتاق برای نشیمن</a:t>
            </a:r>
          </a:p>
          <a:p>
            <a:pPr algn="ctr"/>
            <a:r>
              <a:rPr lang="fa-IR" dirty="0" smtClean="0"/>
              <a:t>اتاق جلسه</a:t>
            </a:r>
          </a:p>
          <a:p>
            <a:pPr algn="ctr"/>
            <a:r>
              <a:rPr lang="fa-IR" dirty="0" smtClean="0"/>
              <a:t>دولت خانه</a:t>
            </a:r>
          </a:p>
          <a:p>
            <a:pPr algn="ctr"/>
            <a:r>
              <a:rPr lang="fa-IR" dirty="0" smtClean="0"/>
              <a:t>محل استقرار سفرا و میهمانان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10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عالی قاپو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a-IR" dirty="0" smtClean="0"/>
              <a:t>در پشت ساختمان پلکان مارپیچی وجود داره که در گذشته برای اذان گفتن از ان بالا میرفتند </a:t>
            </a:r>
          </a:p>
          <a:p>
            <a:pPr algn="ctr"/>
            <a:r>
              <a:rPr lang="fa-IR" dirty="0" smtClean="0"/>
              <a:t>سازه بنا: بر پایه دیوار هایه باربر و تیرها و ستون های چوبی استوار است </a:t>
            </a:r>
          </a:p>
          <a:p>
            <a:pPr algn="ctr"/>
            <a:r>
              <a:rPr lang="fa-IR" dirty="0" smtClean="0"/>
              <a:t>کارشناسان معتقدند این بنا شالوده ای تیموری دارد </a:t>
            </a:r>
          </a:p>
          <a:p>
            <a:pPr algn="ctr"/>
            <a:r>
              <a:rPr lang="fa-IR" dirty="0" smtClean="0"/>
              <a:t>در 3 اذر 1399 یک توپ جنگی باقیمانده از صفویه مقابل ان نصب شد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11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000" dirty="0" smtClean="0"/>
              <a:t>مسجد شیخ لطف الله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تاماراسون ان ارا به عنوان یکی از زیباترین بناهای مذهبی دنیا عنوان میکند</a:t>
            </a:r>
          </a:p>
          <a:p>
            <a:pPr algn="r"/>
            <a:r>
              <a:rPr lang="fa-IR" dirty="0" smtClean="0"/>
              <a:t>در سمت مشرق قرار دارد</a:t>
            </a:r>
          </a:p>
          <a:p>
            <a:pPr algn="r"/>
            <a:r>
              <a:rPr lang="fa-IR" dirty="0" smtClean="0"/>
              <a:t>در دوره قاجار بشدت تخریب شد</a:t>
            </a:r>
          </a:p>
          <a:p>
            <a:pPr algn="r"/>
            <a:r>
              <a:rPr lang="fa-IR" dirty="0" smtClean="0"/>
              <a:t>در زمان رضا شاه بازسازی شد</a:t>
            </a:r>
          </a:p>
          <a:p>
            <a:pPr algn="r"/>
            <a:r>
              <a:rPr lang="fa-IR" dirty="0" smtClean="0"/>
              <a:t>کاشیکاری فعلی ان از سال 1315 شمسی است</a:t>
            </a:r>
          </a:p>
          <a:p>
            <a:pPr algn="r"/>
            <a:r>
              <a:rPr lang="fa-IR" dirty="0" smtClean="0"/>
              <a:t>ارتفاع گنبد: 32 متر</a:t>
            </a:r>
          </a:p>
          <a:p>
            <a:pPr algn="r"/>
            <a:r>
              <a:rPr lang="fa-IR" dirty="0" smtClean="0"/>
              <a:t>ساخت ان 17 سال طول کشیده</a:t>
            </a:r>
          </a:p>
          <a:p>
            <a:pPr algn="r"/>
            <a:r>
              <a:rPr lang="fa-IR" dirty="0" smtClean="0"/>
              <a:t>تفاوت بنا با سایر مساجد دوره صفوی: </a:t>
            </a:r>
          </a:p>
          <a:p>
            <a:pPr algn="r"/>
            <a:r>
              <a:rPr lang="fa-IR" dirty="0" smtClean="0"/>
              <a:t>دارای صحن نیست</a:t>
            </a:r>
          </a:p>
          <a:p>
            <a:pPr algn="r"/>
            <a:r>
              <a:rPr lang="fa-IR" dirty="0" smtClean="0"/>
              <a:t>مناره ندارد </a:t>
            </a:r>
          </a:p>
          <a:p>
            <a:pPr algn="r"/>
            <a:r>
              <a:rPr lang="fa-IR" dirty="0" smtClean="0"/>
              <a:t>سردر مسجد به قلم: ثلث علیرضا عباسی خوشنویس معروف صفوی </a:t>
            </a:r>
          </a:p>
        </p:txBody>
      </p:sp>
    </p:spTree>
    <p:extLst>
      <p:ext uri="{BB962C8B-B14F-4D97-AF65-F5344CB8AC3E}">
        <p14:creationId xmlns:p14="http://schemas.microsoft.com/office/powerpoint/2010/main" val="3255802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بناهای تخریب شده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سرستون های مرمرین </a:t>
            </a:r>
          </a:p>
          <a:p>
            <a:pPr algn="r"/>
            <a:r>
              <a:rPr lang="fa-IR" dirty="0" smtClean="0"/>
              <a:t>110 عراده توپ اسپانیایی</a:t>
            </a:r>
          </a:p>
          <a:p>
            <a:pPr algn="r"/>
            <a:r>
              <a:rPr lang="fa-IR" dirty="0" smtClean="0"/>
              <a:t>میله قپق به ارتفاع 40 متر در مرکز میدان</a:t>
            </a:r>
          </a:p>
          <a:p>
            <a:pPr algn="r"/>
            <a:r>
              <a:rPr lang="fa-IR" dirty="0" smtClean="0"/>
              <a:t>مدرسه خواجه ملک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59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489448"/>
          </a:xfrm>
        </p:spPr>
        <p:txBody>
          <a:bodyPr/>
          <a:lstStyle/>
          <a:p>
            <a:pPr algn="ctr"/>
            <a:r>
              <a:rPr lang="fa-IR" dirty="0" smtClean="0"/>
              <a:t>تمام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0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اشنایی اولیه با میدان نقش جهان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67" y="2633027"/>
            <a:ext cx="2695575" cy="16859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7" y="2643187"/>
            <a:ext cx="2905125" cy="1571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557" y="2795587"/>
            <a:ext cx="3209925" cy="1419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511" y="476402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72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میدان نقش جهان و بناهای اطراف ان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fa-IR" dirty="0" smtClean="0"/>
              <a:t>معروف با نام تاریخی میدان شاه و پس از انقلاب 1357 ایران با نام رسمی میدان امام میدان مرکزی شهر اصفهان است که در قلب مجموعه تاریخی نقش جهان قرار دارد </a:t>
            </a:r>
          </a:p>
          <a:p>
            <a:pPr algn="r"/>
            <a:r>
              <a:rPr lang="fa-IR" dirty="0" smtClean="0"/>
              <a:t>دیرینگی: صفویه </a:t>
            </a:r>
          </a:p>
          <a:p>
            <a:pPr algn="r"/>
            <a:r>
              <a:rPr lang="fa-IR" dirty="0" smtClean="0"/>
              <a:t>بناهای موجود در چهار طرف میدان نقش جهان :</a:t>
            </a:r>
          </a:p>
          <a:p>
            <a:pPr algn="r"/>
            <a:r>
              <a:rPr lang="fa-IR" dirty="0" smtClean="0"/>
              <a:t>عالی قاپو </a:t>
            </a:r>
          </a:p>
          <a:p>
            <a:pPr algn="r"/>
            <a:r>
              <a:rPr lang="fa-IR" dirty="0" smtClean="0"/>
              <a:t>مسجد شاه{مسجد امام}</a:t>
            </a:r>
          </a:p>
          <a:p>
            <a:pPr algn="r"/>
            <a:r>
              <a:rPr lang="fa-IR" dirty="0" smtClean="0"/>
              <a:t>مسجد شیخ لطف الله</a:t>
            </a:r>
          </a:p>
          <a:p>
            <a:pPr marL="0" indent="0" algn="r">
              <a:buNone/>
            </a:pPr>
            <a:r>
              <a:rPr lang="fa-IR" dirty="0" smtClean="0"/>
              <a:t>سردرقیصریه که ورودی اصلی بازارچه اصفهان است</a:t>
            </a:r>
          </a:p>
          <a:p>
            <a:pPr marL="0" indent="0" algn="r">
              <a:buNone/>
            </a:pPr>
            <a:r>
              <a:rPr lang="fa-IR" dirty="0" smtClean="0"/>
              <a:t>200 حجره 2 طبقه پیرامون میدان که جایگاه صنایع دستی اصفهان</a:t>
            </a:r>
          </a:p>
          <a:p>
            <a:pPr algn="r"/>
            <a:r>
              <a:rPr lang="fa-IR" dirty="0" smtClean="0"/>
              <a:t>نخستین اثار ایرانی که به عنوان میراث جهانی یونسکو ثبت شد.</a:t>
            </a:r>
          </a:p>
          <a:p>
            <a:pPr marL="0" indent="0" algn="r">
              <a:buNone/>
            </a:pPr>
            <a:endParaRPr lang="fa-IR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12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304800"/>
            <a:ext cx="9281160" cy="4440936"/>
          </a:xfrm>
        </p:spPr>
        <p:txBody>
          <a:bodyPr>
            <a:normAutofit/>
          </a:bodyPr>
          <a:lstStyle/>
          <a:p>
            <a:r>
              <a:rPr lang="fa-IR" sz="3200" dirty="0" smtClean="0"/>
              <a:t>مسجد شاه :</a:t>
            </a:r>
            <a:br>
              <a:rPr lang="fa-IR" sz="3200" dirty="0" smtClean="0"/>
            </a:b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872" y="2644548"/>
            <a:ext cx="2619375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363" y="264454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2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مسجد شیخ لطف الله </a:t>
            </a:r>
            <a:br>
              <a:rPr lang="fa-IR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1" y="2280648"/>
            <a:ext cx="2572816" cy="2839992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1" y="2280648"/>
            <a:ext cx="2779598" cy="2653846"/>
          </a:xfrm>
        </p:spPr>
      </p:pic>
    </p:spTree>
    <p:extLst>
      <p:ext uri="{BB962C8B-B14F-4D97-AF65-F5344CB8AC3E}">
        <p14:creationId xmlns:p14="http://schemas.microsoft.com/office/powerpoint/2010/main" val="3261202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عمارت عالی قاپو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031" y="3378200"/>
            <a:ext cx="2838450" cy="160972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644" y="3306762"/>
            <a:ext cx="2609850" cy="1752600"/>
          </a:xfrm>
        </p:spPr>
      </p:pic>
    </p:spTree>
    <p:extLst>
      <p:ext uri="{BB962C8B-B14F-4D97-AF65-F5344CB8AC3E}">
        <p14:creationId xmlns:p14="http://schemas.microsoft.com/office/powerpoint/2010/main" val="405555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سر در و بازار قیصریه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29" y="2949575"/>
            <a:ext cx="3082834" cy="2946128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686" y="2585130"/>
            <a:ext cx="3544388" cy="3483429"/>
          </a:xfrm>
        </p:spPr>
      </p:pic>
    </p:spTree>
    <p:extLst>
      <p:ext uri="{BB962C8B-B14F-4D97-AF65-F5344CB8AC3E}">
        <p14:creationId xmlns:p14="http://schemas.microsoft.com/office/powerpoint/2010/main" val="21631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جغرافیا و مشخصات: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a-IR" dirty="0" smtClean="0"/>
              <a:t>میدانی مستطیل شکل در ازای 560 متر و پهنای 160 متر است </a:t>
            </a:r>
          </a:p>
          <a:p>
            <a:pPr algn="ctr"/>
            <a:endParaRPr lang="fa-IR" dirty="0"/>
          </a:p>
          <a:p>
            <a:pPr algn="ctr"/>
            <a:r>
              <a:rPr lang="fa-IR" dirty="0" smtClean="0"/>
              <a:t>پیرامون میدان 200 حجره دو طبقه قرار دارد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1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مسجد شاه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مهمترین مسجد از دوره صفویان </a:t>
            </a:r>
          </a:p>
          <a:p>
            <a:pPr algn="r"/>
            <a:r>
              <a:rPr lang="fa-IR" dirty="0" smtClean="0"/>
              <a:t>کار ساخت این مسجد در سال 1020 هجری قمری اغاز شده و تزیینات نهایی ان در زمان در زمان شاه سلیمان به سال 1047 ه.ق به پایان رسیده.</a:t>
            </a:r>
          </a:p>
          <a:p>
            <a:pPr algn="r"/>
            <a:r>
              <a:rPr lang="fa-IR" dirty="0" smtClean="0"/>
              <a:t>معمار: استاد علی اکبر اصفهانی</a:t>
            </a:r>
          </a:p>
          <a:p>
            <a:pPr algn="r"/>
            <a:r>
              <a:rPr lang="fa-IR" dirty="0" smtClean="0"/>
              <a:t>کتیبه سر در ان: خط علیرضا عباسی</a:t>
            </a:r>
          </a:p>
          <a:p>
            <a:pPr algn="r"/>
            <a:r>
              <a:rPr lang="fa-IR" dirty="0" smtClean="0"/>
              <a:t>ارتفاع گنبد مسجد: 52 متر </a:t>
            </a:r>
          </a:p>
          <a:p>
            <a:pPr algn="r"/>
            <a:r>
              <a:rPr lang="fa-IR" dirty="0" smtClean="0"/>
              <a:t>ارتفاع مناره های اصلی: 48 متر </a:t>
            </a:r>
          </a:p>
          <a:p>
            <a:pPr algn="r"/>
            <a:r>
              <a:rPr lang="fa-IR" dirty="0" smtClean="0"/>
              <a:t>ارتفاع مناره های ورودی: 42 متر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505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79</TotalTime>
  <Words>603</Words>
  <Application>Microsoft Office PowerPoint</Application>
  <PresentationFormat>Widescreen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Bookman Old Style</vt:lpstr>
      <vt:lpstr>Century Gothic</vt:lpstr>
      <vt:lpstr>Tahoma</vt:lpstr>
      <vt:lpstr>Times New Roman</vt:lpstr>
      <vt:lpstr>Wingdings</vt:lpstr>
      <vt:lpstr>Wood Type</vt:lpstr>
      <vt:lpstr>موضوع: میدان نقش جهان</vt:lpstr>
      <vt:lpstr>اشنایی اولیه با میدان نقش جهان</vt:lpstr>
      <vt:lpstr>میدان نقش جهان و بناهای اطراف ان </vt:lpstr>
      <vt:lpstr>مسجد شاه : </vt:lpstr>
      <vt:lpstr>مسجد شیخ لطف الله  </vt:lpstr>
      <vt:lpstr>عمارت عالی قاپو</vt:lpstr>
      <vt:lpstr>سر در و بازار قیصریه</vt:lpstr>
      <vt:lpstr>جغرافیا و مشخصات:</vt:lpstr>
      <vt:lpstr>مسجد شاه </vt:lpstr>
      <vt:lpstr>ویژگی مسجد:</vt:lpstr>
      <vt:lpstr>سردر قیصریه</vt:lpstr>
      <vt:lpstr>عالی قاپو </vt:lpstr>
      <vt:lpstr>عالی قاپو</vt:lpstr>
      <vt:lpstr>مسجد شیخ لطف الله</vt:lpstr>
      <vt:lpstr>بناهای تخریب شده</vt:lpstr>
      <vt:lpstr>تمام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موضوع: میدان نقش جهان</dc:title>
  <dc:creator>farzaneh</dc:creator>
  <cp:lastModifiedBy>farzaneh</cp:lastModifiedBy>
  <cp:revision>19</cp:revision>
  <dcterms:created xsi:type="dcterms:W3CDTF">2024-12-09T19:04:04Z</dcterms:created>
  <dcterms:modified xsi:type="dcterms:W3CDTF">2024-12-09T20:23:19Z</dcterms:modified>
</cp:coreProperties>
</file>